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6" r:id="rId3"/>
    <p:sldId id="257" r:id="rId4"/>
    <p:sldId id="258" r:id="rId5"/>
    <p:sldId id="259"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24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7F96-D2A6-5635-E09E-784F7C8762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4B2BDDC-BED4-A8E4-9FBC-78DF64968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0E12A7-1796-6BB4-C79B-956A3807EC59}"/>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5" name="Footer Placeholder 4">
            <a:extLst>
              <a:ext uri="{FF2B5EF4-FFF2-40B4-BE49-F238E27FC236}">
                <a16:creationId xmlns:a16="http://schemas.microsoft.com/office/drawing/2014/main" id="{FC849F83-7E79-2E8B-5B98-F0E02A45C1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EC76C6-BAEC-7EE8-9733-8B3727D9828F}"/>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17863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615E-4994-5CCA-C206-1BBEC65210E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F7E895-7866-3C0D-1A12-B996430CCF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E4D476-C407-5D99-A5B1-81C7994414E7}"/>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5" name="Footer Placeholder 4">
            <a:extLst>
              <a:ext uri="{FF2B5EF4-FFF2-40B4-BE49-F238E27FC236}">
                <a16:creationId xmlns:a16="http://schemas.microsoft.com/office/drawing/2014/main" id="{FB5CE302-B2CD-B805-D3DD-3379F523F9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2805D1-CBFF-B42C-66B2-6E48C04F84E7}"/>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129656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85D83-730F-EFF7-F29D-3F7951115A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5AA7C3-B478-98A1-3B6D-ADEC612FA7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EF7744-BB74-1829-0D42-F8859CEF51E4}"/>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5" name="Footer Placeholder 4">
            <a:extLst>
              <a:ext uri="{FF2B5EF4-FFF2-40B4-BE49-F238E27FC236}">
                <a16:creationId xmlns:a16="http://schemas.microsoft.com/office/drawing/2014/main" id="{3EDC8B78-AAA1-E1B1-FF6C-8BAE95BE96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38330F-21A5-4B28-1B77-F3B9C85F40F7}"/>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1991200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B644-1357-8456-D2E6-B61F9CF19D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8A425B-9F44-3957-F6A8-FA968D32C5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FF3BE1-C364-B282-C4FD-445376AE6FD8}"/>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5" name="Footer Placeholder 4">
            <a:extLst>
              <a:ext uri="{FF2B5EF4-FFF2-40B4-BE49-F238E27FC236}">
                <a16:creationId xmlns:a16="http://schemas.microsoft.com/office/drawing/2014/main" id="{94500F47-25B1-FC74-9EA3-5A4B77BA80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EDAC71-EA8E-3624-3020-E277459CBCF9}"/>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298794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548C-F233-6F5E-39CD-F829C8394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8AB6F9-FF09-3660-F9CC-54D03D30F3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5ED5FE-5906-A942-873F-2A6B53A24222}"/>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5" name="Footer Placeholder 4">
            <a:extLst>
              <a:ext uri="{FF2B5EF4-FFF2-40B4-BE49-F238E27FC236}">
                <a16:creationId xmlns:a16="http://schemas.microsoft.com/office/drawing/2014/main" id="{61A8B5BE-24B8-4EF5-0B87-4ED86AEACB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392972-D127-1428-8FFE-6FE7F807E475}"/>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3483658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E681-312A-491C-F33F-2A5D2F25ED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873AB5-A2A7-43D9-C22E-892223EEEE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EA6D02-29FE-D04D-99E9-8F58915118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F42243-38B5-AD73-73B2-4AC29CD6BDAB}"/>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6" name="Footer Placeholder 5">
            <a:extLst>
              <a:ext uri="{FF2B5EF4-FFF2-40B4-BE49-F238E27FC236}">
                <a16:creationId xmlns:a16="http://schemas.microsoft.com/office/drawing/2014/main" id="{E1861F4D-494C-8E2A-037A-34C9B1C9CE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5275C6-41A5-80E8-0F27-E5439F0DC7C4}"/>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4094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0867-0F3D-D2E7-52C3-CC8F357295D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DCA044-D47C-EC3C-79F6-E3E3ED3F44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ACC0B6-EE92-42DB-6042-7EB763A4CE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E6C9EB-8A5A-2BDA-C740-54445FCAF9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7E2A-2984-F1EB-CFFF-CED426831F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6C7C54C-0638-CE3F-A3F0-EF75F11BFB39}"/>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8" name="Footer Placeholder 7">
            <a:extLst>
              <a:ext uri="{FF2B5EF4-FFF2-40B4-BE49-F238E27FC236}">
                <a16:creationId xmlns:a16="http://schemas.microsoft.com/office/drawing/2014/main" id="{2C81A689-D653-6A4F-9AA0-98467877D6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D8C4AE-9B9F-A155-2F99-ED5532DE2041}"/>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401210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99A9-376A-DDD3-9994-2AED0CA8E5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910DF0-2397-A5C3-5926-AB1EDB212F55}"/>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4" name="Footer Placeholder 3">
            <a:extLst>
              <a:ext uri="{FF2B5EF4-FFF2-40B4-BE49-F238E27FC236}">
                <a16:creationId xmlns:a16="http://schemas.microsoft.com/office/drawing/2014/main" id="{BEE5ADF8-3A15-6BC7-427E-11043CAB5D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6354AC-DF8C-192E-8BBF-20B8C4B6322C}"/>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73281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5D76C-EC8A-E6B0-77F5-812E8FF8A66C}"/>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3" name="Footer Placeholder 2">
            <a:extLst>
              <a:ext uri="{FF2B5EF4-FFF2-40B4-BE49-F238E27FC236}">
                <a16:creationId xmlns:a16="http://schemas.microsoft.com/office/drawing/2014/main" id="{30EF1C3A-E1DF-6424-1728-D9B6E51FAF9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34B74B9-4F2D-4949-0E43-F9C6D337AF14}"/>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830720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65FE-0C53-6D2D-526F-4CD8FD60E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3FD6CD-F26C-3D0B-E8FE-BB8701FC54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039B24-9440-CBC1-F224-3674AB0D07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FC294-7497-2B80-8017-1842AD460E9C}"/>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6" name="Footer Placeholder 5">
            <a:extLst>
              <a:ext uri="{FF2B5EF4-FFF2-40B4-BE49-F238E27FC236}">
                <a16:creationId xmlns:a16="http://schemas.microsoft.com/office/drawing/2014/main" id="{00807163-E2C4-875F-86C4-4E37E8A2E0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1100DA-A052-DC75-07D9-C255F1B13703}"/>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1647918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B24D-71DD-C65B-C2E0-30746B1D3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665137-2CE6-7D4F-D12C-0FB32140C5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59392AB-AAA5-0092-9C49-DFED76C44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30B1AC-88B3-F60E-6FB2-E9AA491599F1}"/>
              </a:ext>
            </a:extLst>
          </p:cNvPr>
          <p:cNvSpPr>
            <a:spLocks noGrp="1"/>
          </p:cNvSpPr>
          <p:nvPr>
            <p:ph type="dt" sz="half" idx="10"/>
          </p:nvPr>
        </p:nvSpPr>
        <p:spPr/>
        <p:txBody>
          <a:bodyPr/>
          <a:lstStyle/>
          <a:p>
            <a:fld id="{9C3B23A5-4D27-4BC1-A5DB-D2DF930B59C8}" type="datetimeFigureOut">
              <a:rPr lang="en-IN" smtClean="0"/>
              <a:t>31-07-2022</a:t>
            </a:fld>
            <a:endParaRPr lang="en-IN"/>
          </a:p>
        </p:txBody>
      </p:sp>
      <p:sp>
        <p:nvSpPr>
          <p:cNvPr id="6" name="Footer Placeholder 5">
            <a:extLst>
              <a:ext uri="{FF2B5EF4-FFF2-40B4-BE49-F238E27FC236}">
                <a16:creationId xmlns:a16="http://schemas.microsoft.com/office/drawing/2014/main" id="{D55DF80D-13D6-1055-92C6-E62BBDCC3C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6CA770-BD45-0963-6A11-4E19DDD2895A}"/>
              </a:ext>
            </a:extLst>
          </p:cNvPr>
          <p:cNvSpPr>
            <a:spLocks noGrp="1"/>
          </p:cNvSpPr>
          <p:nvPr>
            <p:ph type="sldNum" sz="quarter" idx="12"/>
          </p:nvPr>
        </p:nvSpPr>
        <p:spPr/>
        <p:txBody>
          <a:bodyPr/>
          <a:lstStyle/>
          <a:p>
            <a:fld id="{91912BE0-B43B-420A-A47E-F7CC4AC781D3}" type="slidenum">
              <a:rPr lang="en-IN" smtClean="0"/>
              <a:t>‹#›</a:t>
            </a:fld>
            <a:endParaRPr lang="en-IN"/>
          </a:p>
        </p:txBody>
      </p:sp>
    </p:spTree>
    <p:extLst>
      <p:ext uri="{BB962C8B-B14F-4D97-AF65-F5344CB8AC3E}">
        <p14:creationId xmlns:p14="http://schemas.microsoft.com/office/powerpoint/2010/main" val="2640570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49DA2-C966-A354-8132-6D5627296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BD8F16-4948-BD40-F57F-B69E771E49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B49B16-5516-7F8A-E163-3754A481F2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3B23A5-4D27-4BC1-A5DB-D2DF930B59C8}" type="datetimeFigureOut">
              <a:rPr lang="en-IN" smtClean="0"/>
              <a:t>31-07-2022</a:t>
            </a:fld>
            <a:endParaRPr lang="en-IN"/>
          </a:p>
        </p:txBody>
      </p:sp>
      <p:sp>
        <p:nvSpPr>
          <p:cNvPr id="5" name="Footer Placeholder 4">
            <a:extLst>
              <a:ext uri="{FF2B5EF4-FFF2-40B4-BE49-F238E27FC236}">
                <a16:creationId xmlns:a16="http://schemas.microsoft.com/office/drawing/2014/main" id="{7F8289C2-1FF0-1995-D2BC-05AC527F80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0FC5EC9-9274-DEC2-7AB3-AEE7736D2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12BE0-B43B-420A-A47E-F7CC4AC781D3}" type="slidenum">
              <a:rPr lang="en-IN" smtClean="0"/>
              <a:t>‹#›</a:t>
            </a:fld>
            <a:endParaRPr lang="en-IN"/>
          </a:p>
        </p:txBody>
      </p:sp>
    </p:spTree>
    <p:extLst>
      <p:ext uri="{BB962C8B-B14F-4D97-AF65-F5344CB8AC3E}">
        <p14:creationId xmlns:p14="http://schemas.microsoft.com/office/powerpoint/2010/main" val="137389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B24425-9AB3-D3BE-2BFF-2B5BA83C83FE}"/>
              </a:ext>
            </a:extLst>
          </p:cNvPr>
          <p:cNvPicPr>
            <a:picLocks noChangeAspect="1"/>
          </p:cNvPicPr>
          <p:nvPr/>
        </p:nvPicPr>
        <p:blipFill rotWithShape="1">
          <a:blip r:embed="rId2"/>
          <a:srcRect l="86650"/>
          <a:stretch/>
        </p:blipFill>
        <p:spPr>
          <a:xfrm>
            <a:off x="0" y="0"/>
            <a:ext cx="12192000" cy="6858000"/>
          </a:xfrm>
          <a:prstGeom prst="rect">
            <a:avLst/>
          </a:prstGeom>
        </p:spPr>
      </p:pic>
      <p:sp>
        <p:nvSpPr>
          <p:cNvPr id="2" name="Title 1">
            <a:extLst>
              <a:ext uri="{FF2B5EF4-FFF2-40B4-BE49-F238E27FC236}">
                <a16:creationId xmlns:a16="http://schemas.microsoft.com/office/drawing/2014/main" id="{44346746-1063-205E-21F7-6ED6A5E84426}"/>
              </a:ext>
            </a:extLst>
          </p:cNvPr>
          <p:cNvSpPr>
            <a:spLocks noGrp="1"/>
          </p:cNvSpPr>
          <p:nvPr>
            <p:ph type="ctrTitle"/>
          </p:nvPr>
        </p:nvSpPr>
        <p:spPr>
          <a:xfrm>
            <a:off x="1003178" y="377013"/>
            <a:ext cx="9144000" cy="488337"/>
          </a:xfrm>
        </p:spPr>
        <p:txBody>
          <a:bodyPr>
            <a:normAutofit fontScale="90000"/>
          </a:bodyPr>
          <a:lstStyle/>
          <a:p>
            <a:r>
              <a:rPr lang="en-IN" sz="3600" b="1" dirty="0">
                <a:latin typeface="Barlow" panose="00000500000000000000" pitchFamily="2" charset="0"/>
              </a:rPr>
              <a:t>SIRT Bhopal</a:t>
            </a:r>
          </a:p>
        </p:txBody>
      </p:sp>
      <p:sp>
        <p:nvSpPr>
          <p:cNvPr id="5" name="Title 1">
            <a:extLst>
              <a:ext uri="{FF2B5EF4-FFF2-40B4-BE49-F238E27FC236}">
                <a16:creationId xmlns:a16="http://schemas.microsoft.com/office/drawing/2014/main" id="{949C858E-C5EE-279A-B825-393F20AAFD90}"/>
              </a:ext>
            </a:extLst>
          </p:cNvPr>
          <p:cNvSpPr txBox="1">
            <a:spLocks/>
          </p:cNvSpPr>
          <p:nvPr/>
        </p:nvSpPr>
        <p:spPr>
          <a:xfrm>
            <a:off x="474217" y="1096467"/>
            <a:ext cx="10042124" cy="118992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b="1" dirty="0">
                <a:latin typeface="Barlow" panose="00000500000000000000" pitchFamily="2" charset="0"/>
              </a:rPr>
              <a:t>Session 22-23</a:t>
            </a:r>
          </a:p>
          <a:p>
            <a:endParaRPr lang="en-IN" sz="2400" b="1" dirty="0">
              <a:latin typeface="Barlow" panose="00000500000000000000" pitchFamily="2" charset="0"/>
            </a:endParaRPr>
          </a:p>
          <a:p>
            <a:r>
              <a:rPr lang="en-IN" sz="2400" b="1" dirty="0">
                <a:latin typeface="Barlow" panose="00000500000000000000" pitchFamily="2" charset="0"/>
              </a:rPr>
              <a:t>IT Department</a:t>
            </a:r>
          </a:p>
        </p:txBody>
      </p:sp>
      <p:sp>
        <p:nvSpPr>
          <p:cNvPr id="6" name="Title 1">
            <a:extLst>
              <a:ext uri="{FF2B5EF4-FFF2-40B4-BE49-F238E27FC236}">
                <a16:creationId xmlns:a16="http://schemas.microsoft.com/office/drawing/2014/main" id="{05E450B3-CF91-ABC7-8054-621C410FD971}"/>
              </a:ext>
            </a:extLst>
          </p:cNvPr>
          <p:cNvSpPr txBox="1">
            <a:spLocks/>
          </p:cNvSpPr>
          <p:nvPr/>
        </p:nvSpPr>
        <p:spPr>
          <a:xfrm>
            <a:off x="319596" y="2745811"/>
            <a:ext cx="11611991" cy="62471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b="1" dirty="0">
                <a:latin typeface="Barlow" panose="00000500000000000000" pitchFamily="2" charset="0"/>
              </a:rPr>
              <a:t>       Minor Project - </a:t>
            </a:r>
            <a:r>
              <a:rPr lang="en-IN" sz="3200" dirty="0">
                <a:latin typeface="Barlow" panose="00000500000000000000" pitchFamily="2" charset="0"/>
              </a:rPr>
              <a:t>Peer To Peer Carpooling</a:t>
            </a:r>
            <a:r>
              <a:rPr lang="en-IN" sz="4400" dirty="0">
                <a:latin typeface="Barlow" panose="00000500000000000000" pitchFamily="2" charset="0"/>
              </a:rPr>
              <a:t> </a:t>
            </a:r>
          </a:p>
        </p:txBody>
      </p:sp>
      <p:sp>
        <p:nvSpPr>
          <p:cNvPr id="10" name="Title 1">
            <a:extLst>
              <a:ext uri="{FF2B5EF4-FFF2-40B4-BE49-F238E27FC236}">
                <a16:creationId xmlns:a16="http://schemas.microsoft.com/office/drawing/2014/main" id="{63BEC48E-3D97-6F25-488A-AF1E989AA6B6}"/>
              </a:ext>
            </a:extLst>
          </p:cNvPr>
          <p:cNvSpPr txBox="1">
            <a:spLocks/>
          </p:cNvSpPr>
          <p:nvPr/>
        </p:nvSpPr>
        <p:spPr>
          <a:xfrm>
            <a:off x="1003178" y="3765679"/>
            <a:ext cx="9144000" cy="54482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dirty="0">
                <a:latin typeface="Barlow" panose="00000500000000000000" pitchFamily="2" charset="0"/>
              </a:rPr>
              <a:t>Team Name </a:t>
            </a:r>
            <a:r>
              <a:rPr lang="en-IN" sz="2800" dirty="0"/>
              <a:t>- </a:t>
            </a:r>
            <a:r>
              <a:rPr lang="en-IN" sz="2400" b="1" dirty="0">
                <a:latin typeface="Barlow" panose="00000500000000000000" pitchFamily="2" charset="0"/>
              </a:rPr>
              <a:t>Undefined</a:t>
            </a:r>
            <a:endParaRPr lang="en-IN" sz="2800" b="1" dirty="0">
              <a:latin typeface="Barlow" panose="00000500000000000000" pitchFamily="2" charset="0"/>
            </a:endParaRPr>
          </a:p>
        </p:txBody>
      </p:sp>
      <p:sp>
        <p:nvSpPr>
          <p:cNvPr id="11" name="Title 1">
            <a:extLst>
              <a:ext uri="{FF2B5EF4-FFF2-40B4-BE49-F238E27FC236}">
                <a16:creationId xmlns:a16="http://schemas.microsoft.com/office/drawing/2014/main" id="{E3481177-DCAB-1579-AFA6-566DE5526E6F}"/>
              </a:ext>
            </a:extLst>
          </p:cNvPr>
          <p:cNvSpPr txBox="1">
            <a:spLocks/>
          </p:cNvSpPr>
          <p:nvPr/>
        </p:nvSpPr>
        <p:spPr>
          <a:xfrm>
            <a:off x="827105" y="5229346"/>
            <a:ext cx="9144000" cy="544822"/>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atin typeface="Barlow" panose="00000500000000000000" pitchFamily="2" charset="0"/>
              </a:rPr>
              <a:t>       </a:t>
            </a:r>
            <a:r>
              <a:rPr lang="en-IN" sz="2100" b="1" dirty="0">
                <a:latin typeface="Barlow" panose="00000500000000000000" pitchFamily="2" charset="0"/>
              </a:rPr>
              <a:t>Members</a:t>
            </a:r>
            <a:r>
              <a:rPr lang="en-IN" sz="3300" b="1" dirty="0">
                <a:latin typeface="Barlow" panose="00000500000000000000" pitchFamily="2" charset="0"/>
              </a:rPr>
              <a:t> </a:t>
            </a:r>
            <a:r>
              <a:rPr lang="en-IN" sz="1800" b="1" dirty="0">
                <a:latin typeface="Barlow" panose="00000500000000000000" pitchFamily="2" charset="0"/>
              </a:rPr>
              <a:t>are-</a:t>
            </a:r>
            <a:endParaRPr lang="en-IN" sz="3600" b="1" dirty="0">
              <a:latin typeface="Barlow" panose="00000500000000000000" pitchFamily="2" charset="0"/>
            </a:endParaRPr>
          </a:p>
          <a:p>
            <a:endParaRPr lang="en-IN" sz="3600" b="1" dirty="0">
              <a:latin typeface="Barlow" panose="00000500000000000000" pitchFamily="2" charset="0"/>
            </a:endParaRPr>
          </a:p>
        </p:txBody>
      </p:sp>
      <p:sp>
        <p:nvSpPr>
          <p:cNvPr id="12" name="Title 1">
            <a:extLst>
              <a:ext uri="{FF2B5EF4-FFF2-40B4-BE49-F238E27FC236}">
                <a16:creationId xmlns:a16="http://schemas.microsoft.com/office/drawing/2014/main" id="{848C40A5-19C6-BC03-B745-53BE91C74871}"/>
              </a:ext>
            </a:extLst>
          </p:cNvPr>
          <p:cNvSpPr txBox="1">
            <a:spLocks/>
          </p:cNvSpPr>
          <p:nvPr/>
        </p:nvSpPr>
        <p:spPr>
          <a:xfrm>
            <a:off x="2115846" y="5619114"/>
            <a:ext cx="11611991" cy="6969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IN" sz="3200" b="1" dirty="0">
                <a:latin typeface="Barlow" panose="00000500000000000000" pitchFamily="2" charset="0"/>
              </a:rPr>
              <a:t>      </a:t>
            </a:r>
            <a:r>
              <a:rPr lang="en-IN" sz="2000" b="1" dirty="0">
                <a:latin typeface="Barlow" panose="00000500000000000000" pitchFamily="2" charset="0"/>
              </a:rPr>
              <a:t>Prashant [036]      </a:t>
            </a:r>
            <a:r>
              <a:rPr lang="en-IN" sz="2000" b="1" dirty="0" err="1">
                <a:latin typeface="Barlow" panose="00000500000000000000" pitchFamily="2" charset="0"/>
              </a:rPr>
              <a:t>Shaziya</a:t>
            </a:r>
            <a:r>
              <a:rPr lang="en-IN" sz="2000" b="1" dirty="0">
                <a:latin typeface="Barlow" panose="00000500000000000000" pitchFamily="2" charset="0"/>
              </a:rPr>
              <a:t> [049]    Yash [062]       Rohit [041]</a:t>
            </a:r>
            <a:endParaRPr lang="en-IN" sz="3200" b="1" dirty="0">
              <a:latin typeface="Barlow" panose="00000500000000000000" pitchFamily="2" charset="0"/>
            </a:endParaRPr>
          </a:p>
        </p:txBody>
      </p:sp>
    </p:spTree>
    <p:extLst>
      <p:ext uri="{BB962C8B-B14F-4D97-AF65-F5344CB8AC3E}">
        <p14:creationId xmlns:p14="http://schemas.microsoft.com/office/powerpoint/2010/main" val="317141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238E-719F-A8D3-5E73-DA7845719AA5}"/>
              </a:ext>
            </a:extLst>
          </p:cNvPr>
          <p:cNvSpPr>
            <a:spLocks noGrp="1"/>
          </p:cNvSpPr>
          <p:nvPr>
            <p:ph type="ctrTitle"/>
          </p:nvPr>
        </p:nvSpPr>
        <p:spPr>
          <a:xfrm>
            <a:off x="1452979" y="612559"/>
            <a:ext cx="9144000" cy="766763"/>
          </a:xfrm>
        </p:spPr>
        <p:txBody>
          <a:bodyPr>
            <a:normAutofit/>
          </a:bodyPr>
          <a:lstStyle/>
          <a:p>
            <a:r>
              <a:rPr lang="en-IN" sz="3600" dirty="0"/>
              <a:t>What is blockchain ? </a:t>
            </a:r>
          </a:p>
        </p:txBody>
      </p:sp>
      <p:pic>
        <p:nvPicPr>
          <p:cNvPr id="5" name="Picture 4">
            <a:extLst>
              <a:ext uri="{FF2B5EF4-FFF2-40B4-BE49-F238E27FC236}">
                <a16:creationId xmlns:a16="http://schemas.microsoft.com/office/drawing/2014/main" id="{DBF51B0F-A3B9-8FF3-64DD-F10B29080587}"/>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F8B60C07-1703-82EE-16FC-092DB4D6EB83}"/>
              </a:ext>
            </a:extLst>
          </p:cNvPr>
          <p:cNvPicPr>
            <a:picLocks noChangeAspect="1"/>
          </p:cNvPicPr>
          <p:nvPr/>
        </p:nvPicPr>
        <p:blipFill rotWithShape="1">
          <a:blip r:embed="rId3"/>
          <a:srcRect l="10412" t="22524" r="8762" b="30874"/>
          <a:stretch/>
        </p:blipFill>
        <p:spPr>
          <a:xfrm>
            <a:off x="9330431" y="213064"/>
            <a:ext cx="2364185" cy="766763"/>
          </a:xfrm>
          <a:prstGeom prst="rect">
            <a:avLst/>
          </a:prstGeom>
        </p:spPr>
      </p:pic>
      <p:pic>
        <p:nvPicPr>
          <p:cNvPr id="11" name="Picture 10">
            <a:extLst>
              <a:ext uri="{FF2B5EF4-FFF2-40B4-BE49-F238E27FC236}">
                <a16:creationId xmlns:a16="http://schemas.microsoft.com/office/drawing/2014/main" id="{4C2E5ED8-0F99-359C-197B-F96EEAAEBB15}"/>
              </a:ext>
            </a:extLst>
          </p:cNvPr>
          <p:cNvPicPr>
            <a:picLocks noChangeAspect="1"/>
          </p:cNvPicPr>
          <p:nvPr/>
        </p:nvPicPr>
        <p:blipFill>
          <a:blip r:embed="rId4"/>
          <a:stretch>
            <a:fillRect/>
          </a:stretch>
        </p:blipFill>
        <p:spPr>
          <a:xfrm>
            <a:off x="8874489" y="1094298"/>
            <a:ext cx="3054361" cy="1207113"/>
          </a:xfrm>
          <a:prstGeom prst="rect">
            <a:avLst/>
          </a:prstGeom>
        </p:spPr>
      </p:pic>
      <p:pic>
        <p:nvPicPr>
          <p:cNvPr id="14" name="Picture 13">
            <a:extLst>
              <a:ext uri="{FF2B5EF4-FFF2-40B4-BE49-F238E27FC236}">
                <a16:creationId xmlns:a16="http://schemas.microsoft.com/office/drawing/2014/main" id="{6C534119-9D07-7388-6871-04AEFAF8768A}"/>
              </a:ext>
            </a:extLst>
          </p:cNvPr>
          <p:cNvPicPr>
            <a:picLocks noChangeAspect="1"/>
          </p:cNvPicPr>
          <p:nvPr/>
        </p:nvPicPr>
        <p:blipFill>
          <a:blip r:embed="rId5"/>
          <a:stretch>
            <a:fillRect/>
          </a:stretch>
        </p:blipFill>
        <p:spPr>
          <a:xfrm>
            <a:off x="4268864" y="4856497"/>
            <a:ext cx="3938357" cy="731583"/>
          </a:xfrm>
          <a:prstGeom prst="rect">
            <a:avLst/>
          </a:prstGeom>
        </p:spPr>
      </p:pic>
    </p:spTree>
    <p:extLst>
      <p:ext uri="{BB962C8B-B14F-4D97-AF65-F5344CB8AC3E}">
        <p14:creationId xmlns:p14="http://schemas.microsoft.com/office/powerpoint/2010/main" val="343949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3E4B56-F6E2-1178-5284-CBD4F7FA0CF7}"/>
              </a:ext>
            </a:extLst>
          </p:cNvPr>
          <p:cNvPicPr>
            <a:picLocks noChangeAspect="1"/>
          </p:cNvPicPr>
          <p:nvPr/>
        </p:nvPicPr>
        <p:blipFill rotWithShape="1">
          <a:blip r:embed="rId2"/>
          <a:src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85A49E78-4731-CB1A-5412-3582F28861AD}"/>
              </a:ext>
            </a:extLst>
          </p:cNvPr>
          <p:cNvPicPr>
            <a:picLocks noChangeAspect="1"/>
          </p:cNvPicPr>
          <p:nvPr/>
        </p:nvPicPr>
        <p:blipFill>
          <a:blip r:embed="rId3"/>
          <a:stretch>
            <a:fillRect/>
          </a:stretch>
        </p:blipFill>
        <p:spPr>
          <a:xfrm>
            <a:off x="7927767" y="490427"/>
            <a:ext cx="1839511" cy="992144"/>
          </a:xfrm>
          <a:prstGeom prst="rect">
            <a:avLst/>
          </a:prstGeom>
        </p:spPr>
      </p:pic>
      <p:pic>
        <p:nvPicPr>
          <p:cNvPr id="11" name="Picture 10">
            <a:extLst>
              <a:ext uri="{FF2B5EF4-FFF2-40B4-BE49-F238E27FC236}">
                <a16:creationId xmlns:a16="http://schemas.microsoft.com/office/drawing/2014/main" id="{B2688E47-7306-3D18-8D2A-196736267C91}"/>
              </a:ext>
            </a:extLst>
          </p:cNvPr>
          <p:cNvPicPr>
            <a:picLocks noChangeAspect="1"/>
          </p:cNvPicPr>
          <p:nvPr/>
        </p:nvPicPr>
        <p:blipFill>
          <a:blip r:embed="rId4"/>
          <a:stretch>
            <a:fillRect/>
          </a:stretch>
        </p:blipFill>
        <p:spPr>
          <a:xfrm>
            <a:off x="8167464" y="2321066"/>
            <a:ext cx="2331881" cy="1684983"/>
          </a:xfrm>
          <a:prstGeom prst="rect">
            <a:avLst/>
          </a:prstGeom>
        </p:spPr>
      </p:pic>
    </p:spTree>
    <p:extLst>
      <p:ext uri="{BB962C8B-B14F-4D97-AF65-F5344CB8AC3E}">
        <p14:creationId xmlns:p14="http://schemas.microsoft.com/office/powerpoint/2010/main" val="307435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70FB1DB-BDBB-D6BD-FAF6-4EB515521684}"/>
              </a:ext>
            </a:extLst>
          </p:cNvPr>
          <p:cNvPicPr>
            <a:picLocks noChangeAspect="1"/>
          </p:cNvPicPr>
          <p:nvPr/>
        </p:nvPicPr>
        <p:blipFill rotWithShape="1">
          <a:blip r:embed="rId2"/>
          <a:srcRect l="86650"/>
          <a:stretch/>
        </p:blipFill>
        <p:spPr>
          <a:xfrm>
            <a:off x="1" y="0"/>
            <a:ext cx="12192000" cy="6858000"/>
          </a:xfrm>
          <a:prstGeom prst="rect">
            <a:avLst/>
          </a:prstGeom>
        </p:spPr>
      </p:pic>
      <p:pic>
        <p:nvPicPr>
          <p:cNvPr id="16" name="Picture 15">
            <a:extLst>
              <a:ext uri="{FF2B5EF4-FFF2-40B4-BE49-F238E27FC236}">
                <a16:creationId xmlns:a16="http://schemas.microsoft.com/office/drawing/2014/main" id="{03A45552-4655-1FE8-6F8E-5BE326B246BD}"/>
              </a:ext>
            </a:extLst>
          </p:cNvPr>
          <p:cNvPicPr>
            <a:picLocks noChangeAspect="1"/>
          </p:cNvPicPr>
          <p:nvPr/>
        </p:nvPicPr>
        <p:blipFill rotWithShape="1">
          <a:blip r:embed="rId3">
            <a:extLst>
              <a:ext uri="{28A0092B-C50C-407E-A947-70E740481C1C}">
                <a14:useLocalDpi xmlns:a14="http://schemas.microsoft.com/office/drawing/2010/main" val="0"/>
              </a:ext>
            </a:extLst>
          </a:blip>
          <a:srcRect l="3859" t="16958" r="4320" b="18964"/>
          <a:stretch/>
        </p:blipFill>
        <p:spPr>
          <a:xfrm>
            <a:off x="2342225" y="3429000"/>
            <a:ext cx="7507550" cy="2947056"/>
          </a:xfrm>
          <a:prstGeom prst="rect">
            <a:avLst/>
          </a:prstGeom>
        </p:spPr>
      </p:pic>
      <p:pic>
        <p:nvPicPr>
          <p:cNvPr id="14" name="Picture 13">
            <a:extLst>
              <a:ext uri="{FF2B5EF4-FFF2-40B4-BE49-F238E27FC236}">
                <a16:creationId xmlns:a16="http://schemas.microsoft.com/office/drawing/2014/main" id="{2C36C101-1E74-306D-D559-613E72B1E5CC}"/>
              </a:ext>
            </a:extLst>
          </p:cNvPr>
          <p:cNvPicPr>
            <a:picLocks noChangeAspect="1"/>
          </p:cNvPicPr>
          <p:nvPr/>
        </p:nvPicPr>
        <p:blipFill rotWithShape="1">
          <a:blip r:embed="rId4">
            <a:extLst>
              <a:ext uri="{28A0092B-C50C-407E-A947-70E740481C1C}">
                <a14:useLocalDpi xmlns:a14="http://schemas.microsoft.com/office/drawing/2010/main" val="0"/>
              </a:ext>
            </a:extLst>
          </a:blip>
          <a:srcRect t="15404" b="11586"/>
          <a:stretch/>
        </p:blipFill>
        <p:spPr>
          <a:xfrm>
            <a:off x="2583402" y="113137"/>
            <a:ext cx="6844683" cy="2810972"/>
          </a:xfrm>
          <a:prstGeom prst="rect">
            <a:avLst/>
          </a:prstGeom>
        </p:spPr>
      </p:pic>
    </p:spTree>
    <p:extLst>
      <p:ext uri="{BB962C8B-B14F-4D97-AF65-F5344CB8AC3E}">
        <p14:creationId xmlns:p14="http://schemas.microsoft.com/office/powerpoint/2010/main" val="43609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76223B-E9A6-9EF8-DBB5-082D860D62A0}"/>
              </a:ext>
            </a:extLst>
          </p:cNvPr>
          <p:cNvPicPr>
            <a:picLocks noChangeAspect="1"/>
          </p:cNvPicPr>
          <p:nvPr/>
        </p:nvPicPr>
        <p:blipFill rotWithShape="1">
          <a:blip r:embed="rId2"/>
          <a:srcRect l="86650"/>
          <a:stretch/>
        </p:blipFill>
        <p:spPr>
          <a:xfrm>
            <a:off x="0" y="0"/>
            <a:ext cx="12192000" cy="6858000"/>
          </a:xfrm>
          <a:prstGeom prst="rect">
            <a:avLst/>
          </a:prstGeom>
        </p:spPr>
      </p:pic>
      <p:sp>
        <p:nvSpPr>
          <p:cNvPr id="2" name="Title 1">
            <a:extLst>
              <a:ext uri="{FF2B5EF4-FFF2-40B4-BE49-F238E27FC236}">
                <a16:creationId xmlns:a16="http://schemas.microsoft.com/office/drawing/2014/main" id="{DCFAF67D-9B42-0C30-60D4-A62E1FD81CDB}"/>
              </a:ext>
            </a:extLst>
          </p:cNvPr>
          <p:cNvSpPr>
            <a:spLocks noGrp="1"/>
          </p:cNvSpPr>
          <p:nvPr>
            <p:ph type="title"/>
          </p:nvPr>
        </p:nvSpPr>
        <p:spPr>
          <a:xfrm>
            <a:off x="838200" y="365126"/>
            <a:ext cx="10515600" cy="158658"/>
          </a:xfrm>
        </p:spPr>
        <p:txBody>
          <a:bodyPr>
            <a:normAutofit fontScale="90000"/>
          </a:bodyPr>
          <a:lstStyle/>
          <a:p>
            <a:r>
              <a:rPr lang="en-IN" dirty="0"/>
              <a:t> </a:t>
            </a:r>
            <a:r>
              <a:rPr lang="en-IN" b="1" dirty="0"/>
              <a:t>Peer To Peer Carpooling </a:t>
            </a:r>
          </a:p>
        </p:txBody>
      </p:sp>
      <p:pic>
        <p:nvPicPr>
          <p:cNvPr id="4" name="Picture 3">
            <a:extLst>
              <a:ext uri="{FF2B5EF4-FFF2-40B4-BE49-F238E27FC236}">
                <a16:creationId xmlns:a16="http://schemas.microsoft.com/office/drawing/2014/main" id="{A670741E-8AF9-D103-4905-6E022A227AB8}"/>
              </a:ext>
            </a:extLst>
          </p:cNvPr>
          <p:cNvPicPr>
            <a:picLocks noChangeAspect="1"/>
          </p:cNvPicPr>
          <p:nvPr/>
        </p:nvPicPr>
        <p:blipFill rotWithShape="1">
          <a:blip r:embed="rId3"/>
          <a:srcRect b="9341"/>
          <a:stretch/>
        </p:blipFill>
        <p:spPr>
          <a:xfrm>
            <a:off x="4528469" y="1007616"/>
            <a:ext cx="2850975" cy="2081814"/>
          </a:xfrm>
          <a:prstGeom prst="rect">
            <a:avLst/>
          </a:prstGeom>
        </p:spPr>
      </p:pic>
      <p:sp>
        <p:nvSpPr>
          <p:cNvPr id="6" name="TextBox 5">
            <a:extLst>
              <a:ext uri="{FF2B5EF4-FFF2-40B4-BE49-F238E27FC236}">
                <a16:creationId xmlns:a16="http://schemas.microsoft.com/office/drawing/2014/main" id="{78D0CF00-00AD-BDAB-7DAD-5DB94F61FF45}"/>
              </a:ext>
            </a:extLst>
          </p:cNvPr>
          <p:cNvSpPr txBox="1"/>
          <p:nvPr/>
        </p:nvSpPr>
        <p:spPr>
          <a:xfrm>
            <a:off x="838201" y="3589565"/>
            <a:ext cx="10515599" cy="2677656"/>
          </a:xfrm>
          <a:prstGeom prst="rect">
            <a:avLst/>
          </a:prstGeom>
          <a:noFill/>
        </p:spPr>
        <p:txBody>
          <a:bodyPr wrap="square">
            <a:spAutoFit/>
          </a:bodyPr>
          <a:lstStyle/>
          <a:p>
            <a:r>
              <a:rPr lang="en-US" sz="2400" dirty="0">
                <a:latin typeface="Barlow" panose="00000500000000000000" pitchFamily="2" charset="0"/>
              </a:rPr>
              <a:t>The project idea is a peer-to-peer carpooling application. Currently, most carpooling systems are in the control of one agency. We can create a smart contract that would connect the rider and driver directly without the intervention of any third party like Uber or Ola. Agencies like Uber and Ola have all the data of drivers as well as of riders and this can lead to major privacy issues. If somehow, ride-sharing and car hire are moved to blockchain then we can build a much more secure and reliable carpooling system. </a:t>
            </a:r>
            <a:endParaRPr lang="en-IN" sz="2400" dirty="0">
              <a:latin typeface="Barlow" panose="00000500000000000000" pitchFamily="2" charset="0"/>
            </a:endParaRPr>
          </a:p>
        </p:txBody>
      </p:sp>
    </p:spTree>
    <p:extLst>
      <p:ext uri="{BB962C8B-B14F-4D97-AF65-F5344CB8AC3E}">
        <p14:creationId xmlns:p14="http://schemas.microsoft.com/office/powerpoint/2010/main" val="60266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D4D8E4-FC69-F99D-F8B5-054839125C2C}"/>
              </a:ext>
            </a:extLst>
          </p:cNvPr>
          <p:cNvPicPr>
            <a:picLocks noChangeAspect="1"/>
          </p:cNvPicPr>
          <p:nvPr/>
        </p:nvPicPr>
        <p:blipFill rotWithShape="1">
          <a:blip r:embed="rId2"/>
          <a:srcRect l="86650"/>
          <a:stretch/>
        </p:blipFill>
        <p:spPr>
          <a:xfrm>
            <a:off x="0" y="0"/>
            <a:ext cx="12192000" cy="6858000"/>
          </a:xfrm>
          <a:prstGeom prst="rect">
            <a:avLst/>
          </a:prstGeom>
        </p:spPr>
      </p:pic>
      <p:sp>
        <p:nvSpPr>
          <p:cNvPr id="6" name="TextBox 5">
            <a:extLst>
              <a:ext uri="{FF2B5EF4-FFF2-40B4-BE49-F238E27FC236}">
                <a16:creationId xmlns:a16="http://schemas.microsoft.com/office/drawing/2014/main" id="{62784190-D21F-590E-B7EF-1838F6AF5608}"/>
              </a:ext>
            </a:extLst>
          </p:cNvPr>
          <p:cNvSpPr txBox="1"/>
          <p:nvPr/>
        </p:nvSpPr>
        <p:spPr>
          <a:xfrm>
            <a:off x="357328" y="260996"/>
            <a:ext cx="6165540" cy="707886"/>
          </a:xfrm>
          <a:prstGeom prst="rect">
            <a:avLst/>
          </a:prstGeom>
          <a:noFill/>
        </p:spPr>
        <p:txBody>
          <a:bodyPr wrap="square">
            <a:spAutoFit/>
          </a:bodyPr>
          <a:lstStyle/>
          <a:p>
            <a:r>
              <a:rPr lang="en-IN" sz="4000" b="1" dirty="0"/>
              <a:t>Why ??</a:t>
            </a:r>
          </a:p>
        </p:txBody>
      </p:sp>
      <p:sp>
        <p:nvSpPr>
          <p:cNvPr id="8" name="TextBox 7">
            <a:extLst>
              <a:ext uri="{FF2B5EF4-FFF2-40B4-BE49-F238E27FC236}">
                <a16:creationId xmlns:a16="http://schemas.microsoft.com/office/drawing/2014/main" id="{74BAF286-F95D-FB7F-7A4B-66E074972F57}"/>
              </a:ext>
            </a:extLst>
          </p:cNvPr>
          <p:cNvSpPr txBox="1"/>
          <p:nvPr/>
        </p:nvSpPr>
        <p:spPr>
          <a:xfrm>
            <a:off x="230080" y="1229878"/>
            <a:ext cx="5271116" cy="3416320"/>
          </a:xfrm>
          <a:prstGeom prst="rect">
            <a:avLst/>
          </a:prstGeom>
          <a:noFill/>
        </p:spPr>
        <p:txBody>
          <a:bodyPr wrap="square">
            <a:spAutoFit/>
          </a:bodyPr>
          <a:lstStyle/>
          <a:p>
            <a:r>
              <a:rPr lang="en-US" b="1" dirty="0"/>
              <a:t>Reduced Traffic</a:t>
            </a:r>
            <a:r>
              <a:rPr lang="en-US" dirty="0"/>
              <a:t>– Reduced number of vehicles means less traffic on the road and people will reach their destinations on time. Sitting in traffic for long hours make individuals irritated and bored. Most importantly, it delays the arrival at the destination. Lesser cars mean less traffic.</a:t>
            </a:r>
          </a:p>
          <a:p>
            <a:endParaRPr lang="en-US" dirty="0"/>
          </a:p>
          <a:p>
            <a:r>
              <a:rPr lang="en-US" b="1" dirty="0"/>
              <a:t>Allows saving</a:t>
            </a:r>
            <a:r>
              <a:rPr lang="en-US" dirty="0"/>
              <a:t>– Carpooling is an excellent way to save money and time. One can save money from the costs of travelling, including the fuels of cars. Time will also be saved, as there will be less traffic.</a:t>
            </a:r>
          </a:p>
          <a:p>
            <a:endParaRPr lang="en-IN" dirty="0"/>
          </a:p>
        </p:txBody>
      </p:sp>
      <p:sp>
        <p:nvSpPr>
          <p:cNvPr id="10" name="TextBox 9">
            <a:extLst>
              <a:ext uri="{FF2B5EF4-FFF2-40B4-BE49-F238E27FC236}">
                <a16:creationId xmlns:a16="http://schemas.microsoft.com/office/drawing/2014/main" id="{ADABA37E-75EC-B69A-7EE4-DE615356CB44}"/>
              </a:ext>
            </a:extLst>
          </p:cNvPr>
          <p:cNvSpPr txBox="1"/>
          <p:nvPr/>
        </p:nvSpPr>
        <p:spPr>
          <a:xfrm>
            <a:off x="230080" y="4646198"/>
            <a:ext cx="5271116" cy="2031325"/>
          </a:xfrm>
          <a:prstGeom prst="rect">
            <a:avLst/>
          </a:prstGeom>
          <a:noFill/>
        </p:spPr>
        <p:txBody>
          <a:bodyPr wrap="square">
            <a:spAutoFit/>
          </a:bodyPr>
          <a:lstStyle/>
          <a:p>
            <a:r>
              <a:rPr lang="en-US" b="1" dirty="0"/>
              <a:t>Different time requirements- </a:t>
            </a:r>
            <a:r>
              <a:rPr lang="en-US" dirty="0"/>
              <a:t>Individuals who carpool together may finish works at different times or may need to reach their destination differently. It becomes a problem when carpooling.</a:t>
            </a:r>
          </a:p>
          <a:p>
            <a:r>
              <a:rPr lang="en-US" dirty="0"/>
              <a:t>Make new friends</a:t>
            </a:r>
          </a:p>
          <a:p>
            <a:r>
              <a:rPr lang="en-US" dirty="0"/>
              <a:t>Carpooling is a great way to make new friends!</a:t>
            </a:r>
            <a:endParaRPr lang="en-IN" dirty="0"/>
          </a:p>
          <a:p>
            <a:endParaRPr lang="en-IN" dirty="0"/>
          </a:p>
        </p:txBody>
      </p:sp>
      <p:sp>
        <p:nvSpPr>
          <p:cNvPr id="12" name="TextBox 11">
            <a:extLst>
              <a:ext uri="{FF2B5EF4-FFF2-40B4-BE49-F238E27FC236}">
                <a16:creationId xmlns:a16="http://schemas.microsoft.com/office/drawing/2014/main" id="{4D3D3B57-03AA-2142-5D96-0A1348DC06DE}"/>
              </a:ext>
            </a:extLst>
          </p:cNvPr>
          <p:cNvSpPr txBox="1"/>
          <p:nvPr/>
        </p:nvSpPr>
        <p:spPr>
          <a:xfrm>
            <a:off x="5845390" y="1229878"/>
            <a:ext cx="6346610" cy="6186309"/>
          </a:xfrm>
          <a:prstGeom prst="rect">
            <a:avLst/>
          </a:prstGeom>
          <a:noFill/>
        </p:spPr>
        <p:txBody>
          <a:bodyPr wrap="square">
            <a:spAutoFit/>
          </a:bodyPr>
          <a:lstStyle/>
          <a:p>
            <a:r>
              <a:rPr lang="en-US" b="1" dirty="0"/>
              <a:t>Carpooling is convenient</a:t>
            </a:r>
          </a:p>
          <a:p>
            <a:r>
              <a:rPr lang="en-US" dirty="0"/>
              <a:t>Carpooling provides commuting convenience comparable to driving alone, with less stress and with the added bonus of companionship while you’re commuting.  Carpooling partners establish their own unique rules that best meet the needs of their carpool.</a:t>
            </a:r>
            <a:endParaRPr lang="en-US" b="1" dirty="0"/>
          </a:p>
          <a:p>
            <a:r>
              <a:rPr lang="en-US" b="1" dirty="0"/>
              <a:t>Carpooling will save YOU money</a:t>
            </a:r>
          </a:p>
          <a:p>
            <a:r>
              <a:rPr lang="en-US" dirty="0"/>
              <a:t>Carpooling allows you to share the cost of gas and parking, cutting your expenses by nearly 50% or more; the more occupants in your carpool the more you save.  Carpooling is also socially economical.  Not only will you be saving, but you will also help reduce the costs we all pay towards the construction of new roads, road maintenance and air pollution related health costs. </a:t>
            </a:r>
          </a:p>
          <a:p>
            <a:endParaRPr lang="en-US" dirty="0"/>
          </a:p>
          <a:p>
            <a:r>
              <a:rPr lang="en-US" b="1" dirty="0"/>
              <a:t>Carpooling is better for the environment</a:t>
            </a:r>
            <a:endParaRPr lang="en-US" dirty="0"/>
          </a:p>
          <a:p>
            <a:r>
              <a:rPr lang="en-US" b="1" dirty="0"/>
              <a:t>It’s good for your health</a:t>
            </a:r>
          </a:p>
          <a:p>
            <a:r>
              <a:rPr lang="en-US" dirty="0"/>
              <a:t>According to Environment Canada, air pollution caused by vehicular travel is linked to a number of health concerns including respiratory diseases, cardiovascular disease, allergies and neurological effects. </a:t>
            </a:r>
          </a:p>
          <a:p>
            <a:endParaRPr lang="en-US" dirty="0"/>
          </a:p>
          <a:p>
            <a:endParaRPr lang="en-US" dirty="0"/>
          </a:p>
        </p:txBody>
      </p:sp>
    </p:spTree>
    <p:extLst>
      <p:ext uri="{BB962C8B-B14F-4D97-AF65-F5344CB8AC3E}">
        <p14:creationId xmlns:p14="http://schemas.microsoft.com/office/powerpoint/2010/main" val="2922236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866D07-3EE7-E524-2DD8-5B21F4D5274B}"/>
              </a:ext>
            </a:extLst>
          </p:cNvPr>
          <p:cNvPicPr>
            <a:picLocks noChangeAspect="1"/>
          </p:cNvPicPr>
          <p:nvPr/>
        </p:nvPicPr>
        <p:blipFill rotWithShape="1">
          <a:blip r:embed="rId2"/>
          <a:srcRect l="86650"/>
          <a:stretch/>
        </p:blipFill>
        <p:spPr>
          <a:xfrm>
            <a:off x="0" y="0"/>
            <a:ext cx="12192000" cy="6858000"/>
          </a:xfrm>
          <a:prstGeom prst="rect">
            <a:avLst/>
          </a:prstGeom>
        </p:spPr>
      </p:pic>
      <p:sp>
        <p:nvSpPr>
          <p:cNvPr id="2" name="Title 1">
            <a:extLst>
              <a:ext uri="{FF2B5EF4-FFF2-40B4-BE49-F238E27FC236}">
                <a16:creationId xmlns:a16="http://schemas.microsoft.com/office/drawing/2014/main" id="{F4348E44-52A5-9E03-7006-71AEF363D90C}"/>
              </a:ext>
            </a:extLst>
          </p:cNvPr>
          <p:cNvSpPr>
            <a:spLocks noGrp="1"/>
          </p:cNvSpPr>
          <p:nvPr>
            <p:ph type="title"/>
          </p:nvPr>
        </p:nvSpPr>
        <p:spPr>
          <a:xfrm>
            <a:off x="598503" y="0"/>
            <a:ext cx="9007136" cy="1325563"/>
          </a:xfrm>
        </p:spPr>
        <p:txBody>
          <a:bodyPr>
            <a:normAutofit/>
          </a:bodyPr>
          <a:lstStyle/>
          <a:p>
            <a:r>
              <a:rPr lang="en-IN" sz="2000" b="1" dirty="0">
                <a:latin typeface="Barlow" panose="00000500000000000000" pitchFamily="2" charset="0"/>
              </a:rPr>
              <a:t>Tech Stack</a:t>
            </a:r>
          </a:p>
        </p:txBody>
      </p:sp>
    </p:spTree>
    <p:extLst>
      <p:ext uri="{BB962C8B-B14F-4D97-AF65-F5344CB8AC3E}">
        <p14:creationId xmlns:p14="http://schemas.microsoft.com/office/powerpoint/2010/main" val="2983110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0FAC84-38AC-DA08-2FD8-5FDDFBEE8083}"/>
              </a:ext>
            </a:extLst>
          </p:cNvPr>
          <p:cNvPicPr>
            <a:picLocks noChangeAspect="1"/>
          </p:cNvPicPr>
          <p:nvPr/>
        </p:nvPicPr>
        <p:blipFill rotWithShape="1">
          <a:blip r:embed="rId2"/>
          <a:srcRect l="86650"/>
          <a:stretch/>
        </p:blipFill>
        <p:spPr>
          <a:xfrm>
            <a:off x="0" y="0"/>
            <a:ext cx="12192000" cy="6858000"/>
          </a:xfrm>
          <a:prstGeom prst="rect">
            <a:avLst/>
          </a:prstGeom>
        </p:spPr>
      </p:pic>
      <p:sp>
        <p:nvSpPr>
          <p:cNvPr id="6" name="Title 1">
            <a:extLst>
              <a:ext uri="{FF2B5EF4-FFF2-40B4-BE49-F238E27FC236}">
                <a16:creationId xmlns:a16="http://schemas.microsoft.com/office/drawing/2014/main" id="{911B07E4-538B-B804-60C8-708936C0DE9B}"/>
              </a:ext>
            </a:extLst>
          </p:cNvPr>
          <p:cNvSpPr>
            <a:spLocks noGrp="1"/>
          </p:cNvSpPr>
          <p:nvPr>
            <p:ph type="title"/>
          </p:nvPr>
        </p:nvSpPr>
        <p:spPr>
          <a:xfrm>
            <a:off x="4096305" y="2766218"/>
            <a:ext cx="9007136" cy="1325563"/>
          </a:xfrm>
        </p:spPr>
        <p:txBody>
          <a:bodyPr>
            <a:normAutofit/>
          </a:bodyPr>
          <a:lstStyle/>
          <a:p>
            <a:r>
              <a:rPr lang="en-IN" sz="6000" b="1" dirty="0">
                <a:latin typeface="Barlow" panose="00000500000000000000" pitchFamily="2" charset="0"/>
              </a:rPr>
              <a:t>Thank You</a:t>
            </a:r>
          </a:p>
        </p:txBody>
      </p:sp>
    </p:spTree>
    <p:extLst>
      <p:ext uri="{BB962C8B-B14F-4D97-AF65-F5344CB8AC3E}">
        <p14:creationId xmlns:p14="http://schemas.microsoft.com/office/powerpoint/2010/main" val="4026472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448</Words>
  <Application>Microsoft Office PowerPoint</Application>
  <PresentationFormat>Widescreen</PresentationFormat>
  <Paragraphs>28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Barlow</vt:lpstr>
      <vt:lpstr>Calibri</vt:lpstr>
      <vt:lpstr>Calibri Light</vt:lpstr>
      <vt:lpstr>Office Theme</vt:lpstr>
      <vt:lpstr>SIRT Bhopal</vt:lpstr>
      <vt:lpstr>What is blockchain ? </vt:lpstr>
      <vt:lpstr>PowerPoint Presentation</vt:lpstr>
      <vt:lpstr>PowerPoint Presentation</vt:lpstr>
      <vt:lpstr> Peer To Peer Carpooling </vt:lpstr>
      <vt:lpstr>PowerPoint Presentation</vt:lpstr>
      <vt:lpstr>Tech Stack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SIRT Bhopal</dc:title>
  <dc:creator>hacka</dc:creator>
  <cp:lastModifiedBy>hacka</cp:lastModifiedBy>
  <cp:revision>1</cp:revision>
  <dcterms:created xsi:type="dcterms:W3CDTF">2022-07-31T03:53:34Z</dcterms:created>
  <dcterms:modified xsi:type="dcterms:W3CDTF">2022-07-31T04:40:33Z</dcterms:modified>
</cp:coreProperties>
</file>